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9" autoAdjust="0"/>
  </p:normalViewPr>
  <p:slideViewPr>
    <p:cSldViewPr showGuides="1">
      <p:cViewPr>
        <p:scale>
          <a:sx n="57" d="100"/>
          <a:sy n="57" d="100"/>
        </p:scale>
        <p:origin x="-2844" y="-1170"/>
      </p:cViewPr>
      <p:guideLst>
        <p:guide orient="horz" pos="2160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EAB2A-98D1-4936-98F2-FBD51FA00ED6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BCA1-3D61-4D14-9FC1-6777E58223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FP1, C3, O1, EOG G, EOG D, EMG</a:t>
            </a:r>
          </a:p>
          <a:p>
            <a:r>
              <a:rPr lang="en-GB" smtClean="0"/>
              <a:t>https://convertimage.net/online-photo-effects/online-photo-drawing-sketch.asp?i=20201217-151057-qbcwh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16024" b="12933"/>
          <a:stretch>
            <a:fillRect/>
          </a:stretch>
        </p:blipFill>
        <p:spPr bwMode="auto">
          <a:xfrm>
            <a:off x="348731" y="1700808"/>
            <a:ext cx="844653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Célia\Desktop\WagnerEdison project\Analyses_Results\Figures\Bottle.jpg"/>
          <p:cNvPicPr>
            <a:picLocks noChangeAspect="1" noChangeArrowheads="1"/>
          </p:cNvPicPr>
          <p:nvPr/>
        </p:nvPicPr>
        <p:blipFill>
          <a:blip r:embed="rId2" cstate="print"/>
          <a:srcRect l="8021" t="4053" r="8699" b="650"/>
          <a:stretch>
            <a:fillRect/>
          </a:stretch>
        </p:blipFill>
        <p:spPr bwMode="auto">
          <a:xfrm>
            <a:off x="1043608" y="188640"/>
            <a:ext cx="7278932" cy="65527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08254" y="-993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E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6806" y="31409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F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860032" y="3627022"/>
          <a:ext cx="3672408" cy="2754306"/>
        </p:xfrm>
        <a:graphic>
          <a:graphicData uri="http://schemas.openxmlformats.org/presentationml/2006/ole">
            <p:oleObj spid="_x0000_s1027" name="Acrobat Document" r:id="rId4" imgW="5333872" imgH="4000372" progId="AcroExch.Document.DC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788024" y="510648"/>
          <a:ext cx="3891136" cy="2918352"/>
        </p:xfrm>
        <a:graphic>
          <a:graphicData uri="http://schemas.openxmlformats.org/presentationml/2006/ole">
            <p:oleObj spid="_x0000_s1028" name="Acrobat Document" r:id="rId5" imgW="5333872" imgH="4000372" progId="AcroExch.Document.DC">
              <p:embed/>
            </p:oleObj>
          </a:graphicData>
        </a:graphic>
      </p:graphicFrame>
      <p:pic>
        <p:nvPicPr>
          <p:cNvPr id="1029" name="Picture 5" descr="C:\Users\Célia\Desktop\WagnerEdison project\Analyses_Results\Figures\Insight.jpg"/>
          <p:cNvPicPr>
            <a:picLocks noChangeAspect="1" noChangeArrowheads="1"/>
          </p:cNvPicPr>
          <p:nvPr/>
        </p:nvPicPr>
        <p:blipFill>
          <a:blip r:embed="rId6" cstate="print"/>
          <a:srcRect t="5407" r="7868" b="4091"/>
          <a:stretch>
            <a:fillRect/>
          </a:stretch>
        </p:blipFill>
        <p:spPr bwMode="auto">
          <a:xfrm>
            <a:off x="179512" y="576064"/>
            <a:ext cx="4424274" cy="602128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1520" y="2513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662" y="2606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32443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:\Users\Célia\Desktop\WagnerEdison project\Analyses_Results\Figures\Eureka.jpg"/>
          <p:cNvPicPr>
            <a:picLocks noChangeAspect="1" noChangeArrowheads="1"/>
          </p:cNvPicPr>
          <p:nvPr/>
        </p:nvPicPr>
        <p:blipFill>
          <a:blip r:embed="rId3" cstate="print"/>
          <a:srcRect t="4043" r="8007"/>
          <a:stretch>
            <a:fillRect/>
          </a:stretch>
        </p:blipFill>
        <p:spPr bwMode="auto">
          <a:xfrm>
            <a:off x="5652120" y="0"/>
            <a:ext cx="4680520" cy="4164326"/>
          </a:xfrm>
          <a:prstGeom prst="rect">
            <a:avLst/>
          </a:prstGeom>
          <a:noFill/>
        </p:spPr>
      </p:pic>
      <p:pic>
        <p:nvPicPr>
          <p:cNvPr id="2060" name="Picture 12" descr="C:\Users\Célia\Desktop\WagnerEdison project\Analyses_Results\Figures\Illustration.jpg"/>
          <p:cNvPicPr>
            <a:picLocks noChangeAspect="1" noChangeArrowheads="1"/>
          </p:cNvPicPr>
          <p:nvPr/>
        </p:nvPicPr>
        <p:blipFill>
          <a:blip r:embed="rId4" cstate="print"/>
          <a:srcRect r="7198"/>
          <a:stretch>
            <a:fillRect/>
          </a:stretch>
        </p:blipFill>
        <p:spPr bwMode="auto">
          <a:xfrm>
            <a:off x="0" y="0"/>
            <a:ext cx="5184553" cy="4092692"/>
          </a:xfrm>
          <a:prstGeom prst="rect">
            <a:avLst/>
          </a:prstGeom>
          <a:noFill/>
        </p:spPr>
      </p:pic>
      <p:pic>
        <p:nvPicPr>
          <p:cNvPr id="2063" name="Picture 15" descr="C:\Users\Célia\Desktop\WagnerEdison project\Analyses_Results\Figures\Tradeoff.jpg"/>
          <p:cNvPicPr>
            <a:picLocks noChangeAspect="1" noChangeArrowheads="1"/>
          </p:cNvPicPr>
          <p:nvPr/>
        </p:nvPicPr>
        <p:blipFill>
          <a:blip r:embed="rId5" cstate="print"/>
          <a:srcRect r="8330"/>
          <a:stretch>
            <a:fillRect/>
          </a:stretch>
        </p:blipFill>
        <p:spPr bwMode="auto">
          <a:xfrm>
            <a:off x="-108520" y="4293096"/>
            <a:ext cx="5311987" cy="4316606"/>
          </a:xfrm>
          <a:prstGeom prst="rect">
            <a:avLst/>
          </a:prstGeom>
          <a:noFill/>
        </p:spPr>
      </p:pic>
      <p:pic>
        <p:nvPicPr>
          <p:cNvPr id="2064" name="Picture 16" descr="C:\Users\Célia\Desktop\WagnerEdison project\Analyses_Results\Figures\Implicit.jpg"/>
          <p:cNvPicPr>
            <a:picLocks noChangeAspect="1" noChangeArrowheads="1"/>
          </p:cNvPicPr>
          <p:nvPr/>
        </p:nvPicPr>
        <p:blipFill>
          <a:blip r:embed="rId6" cstate="print"/>
          <a:srcRect r="8458"/>
          <a:stretch>
            <a:fillRect/>
          </a:stretch>
        </p:blipFill>
        <p:spPr bwMode="auto">
          <a:xfrm>
            <a:off x="5435147" y="4437112"/>
            <a:ext cx="5185525" cy="424847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074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6512" y="39237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2750" y="39330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Célia\Desktop\WagnerEdison project\Analyses_Results\Figures\P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82109" cy="3743234"/>
          </a:xfrm>
          <a:prstGeom prst="rect">
            <a:avLst/>
          </a:prstGeom>
          <a:noFill/>
        </p:spPr>
      </p:pic>
      <p:pic>
        <p:nvPicPr>
          <p:cNvPr id="4099" name="Picture 3" descr="C:\Users\Célia\Desktop\WagnerEdison project\Analyses_Results\Figures\PVT.jpg"/>
          <p:cNvPicPr>
            <a:picLocks noChangeAspect="1" noChangeArrowheads="1"/>
          </p:cNvPicPr>
          <p:nvPr/>
        </p:nvPicPr>
        <p:blipFill>
          <a:blip r:embed="rId3" cstate="print"/>
          <a:srcRect r="7652"/>
          <a:stretch>
            <a:fillRect/>
          </a:stretch>
        </p:blipFill>
        <p:spPr bwMode="auto">
          <a:xfrm>
            <a:off x="4716016" y="106172"/>
            <a:ext cx="4211960" cy="3613052"/>
          </a:xfrm>
          <a:prstGeom prst="rect">
            <a:avLst/>
          </a:prstGeom>
          <a:noFill/>
        </p:spPr>
      </p:pic>
      <p:pic>
        <p:nvPicPr>
          <p:cNvPr id="4100" name="Picture 4" descr="C:\Users\Célia\Desktop\WagnerEdison project\Analyses_Results\Figures\Scales.jpg"/>
          <p:cNvPicPr>
            <a:picLocks noChangeAspect="1" noChangeArrowheads="1"/>
          </p:cNvPicPr>
          <p:nvPr/>
        </p:nvPicPr>
        <p:blipFill>
          <a:blip r:embed="rId4" cstate="print"/>
          <a:srcRect l="3179" t="5875" r="7666" b="4280"/>
          <a:stretch>
            <a:fillRect/>
          </a:stretch>
        </p:blipFill>
        <p:spPr bwMode="auto">
          <a:xfrm>
            <a:off x="107504" y="3827571"/>
            <a:ext cx="4391918" cy="4425965"/>
          </a:xfrm>
          <a:prstGeom prst="rect">
            <a:avLst/>
          </a:prstGeom>
          <a:noFill/>
        </p:spPr>
      </p:pic>
      <p:pic>
        <p:nvPicPr>
          <p:cNvPr id="4101" name="Picture 5" descr="C:\Users\Célia\Desktop\WagnerEdison project\Analyses_Results\Figures\Enigma.jpg"/>
          <p:cNvPicPr>
            <a:picLocks noChangeAspect="1" noChangeArrowheads="1"/>
          </p:cNvPicPr>
          <p:nvPr/>
        </p:nvPicPr>
        <p:blipFill>
          <a:blip r:embed="rId5" cstate="print"/>
          <a:srcRect t="5420" r="7243"/>
          <a:stretch>
            <a:fillRect/>
          </a:stretch>
        </p:blipFill>
        <p:spPr bwMode="auto">
          <a:xfrm>
            <a:off x="4643438" y="4077072"/>
            <a:ext cx="4613840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749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512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35010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èche vers la droite 14"/>
          <p:cNvSpPr/>
          <p:nvPr/>
        </p:nvSpPr>
        <p:spPr>
          <a:xfrm rot="3503469">
            <a:off x="5173422" y="1823385"/>
            <a:ext cx="4349710" cy="611304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20212" y="2513868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Post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11 blocks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2140" y="1505756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Break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20 min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40092" y="473823"/>
            <a:ext cx="1368152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Pre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 blocks</a:t>
            </a:r>
            <a:endParaRPr lang="fr-FR" dirty="0">
              <a:solidFill>
                <a:srgbClr val="404040"/>
              </a:solidFill>
            </a:endParaRPr>
          </a:p>
        </p:txBody>
      </p:sp>
      <p:pic>
        <p:nvPicPr>
          <p:cNvPr id="17413" name="Picture 5" descr="C:\Users\Célia\Desktop\WagnerEdison project\NR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332656"/>
            <a:ext cx="6455172" cy="373408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2007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58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496" y="4293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7415" name="Picture 7" descr="C:\Users\Célia\Desktop\WagnerEdison project\exemple_trace_method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524782"/>
            <a:ext cx="8550991" cy="40167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23" t="24000" r="1017" b="8490"/>
          <a:stretch>
            <a:fillRect/>
          </a:stretch>
        </p:blipFill>
        <p:spPr>
          <a:xfrm>
            <a:off x="0" y="332656"/>
            <a:ext cx="9396536" cy="4824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4864"/>
            <a:ext cx="3419872" cy="57606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3491880" y="0"/>
            <a:ext cx="0" cy="54452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Célia\Downloads\Bouteille-ConvertImage.jpg"/>
          <p:cNvPicPr>
            <a:picLocks noChangeAspect="1" noChangeArrowheads="1"/>
          </p:cNvPicPr>
          <p:nvPr/>
        </p:nvPicPr>
        <p:blipFill>
          <a:blip r:embed="rId3" cstate="print"/>
          <a:srcRect l="5469" t="20790" r="15572" b="1721"/>
          <a:stretch>
            <a:fillRect/>
          </a:stretch>
        </p:blipFill>
        <p:spPr bwMode="auto">
          <a:xfrm>
            <a:off x="3131840" y="-1130678"/>
            <a:ext cx="648072" cy="1130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59632" y="177281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rgbClr val="00B0F0"/>
                </a:solidFill>
              </a:rPr>
              <a:t>N1</a:t>
            </a:r>
            <a:endParaRPr lang="en-GB" sz="2400" b="1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3438" y="4437112"/>
            <a:ext cx="4500562" cy="6480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580112" y="5199583"/>
            <a:ext cx="29105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hypnagogia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81240" y="76470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FP1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12184" y="148478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C3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04169" y="22048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72616" y="2967335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72616" y="3543399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D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4723" y="4509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Image 3"/>
          <p:cNvPicPr>
            <a:picLocks noChangeAspect="1"/>
          </p:cNvPicPr>
          <p:nvPr/>
        </p:nvPicPr>
        <p:blipFill>
          <a:blip r:embed="rId2" cstate="print"/>
          <a:srcRect l="1964" t="44952" r="82323" b="17802"/>
          <a:stretch>
            <a:fillRect/>
          </a:stretch>
        </p:blipFill>
        <p:spPr>
          <a:xfrm>
            <a:off x="9684568" y="236646"/>
            <a:ext cx="3744416" cy="4992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61</Words>
  <Application>Microsoft Office PowerPoint</Application>
  <PresentationFormat>On-screen Show (4:3)</PresentationFormat>
  <Paragraphs>39</Paragraphs>
  <Slides>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Acrobat Document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Célia</dc:creator>
  <cp:lastModifiedBy>Célia</cp:lastModifiedBy>
  <cp:revision>8</cp:revision>
  <dcterms:created xsi:type="dcterms:W3CDTF">2020-12-16T22:31:26Z</dcterms:created>
  <dcterms:modified xsi:type="dcterms:W3CDTF">2020-12-17T15:41:23Z</dcterms:modified>
</cp:coreProperties>
</file>